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4"/>
    <p:restoredTop sz="94600"/>
  </p:normalViewPr>
  <p:slideViewPr>
    <p:cSldViewPr snapToGrid="0" snapToObjects="1">
      <p:cViewPr varScale="1">
        <p:scale>
          <a:sx n="85" d="100"/>
          <a:sy n="85" d="100"/>
        </p:scale>
        <p:origin x="19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B8A13-1D9E-C747-B44D-3ACE9D013B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sz="4400" dirty="0"/>
              <a:t>Saving my rental in Singapore by applying Machine</a:t>
            </a:r>
            <a:br>
              <a:rPr lang="en-SG" sz="4400" dirty="0"/>
            </a:br>
            <a:r>
              <a:rPr lang="en-SG" sz="4400" dirty="0"/>
              <a:t>Learning</a:t>
            </a:r>
            <a:br>
              <a:rPr lang="en-SG" sz="4400" dirty="0"/>
            </a:b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0A64DE-8E0A-724A-985C-C53832FC9E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 Bui Hung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355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33173-85F1-6847-B032-0B1050C54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61C9A-B9CB-7C41-B11D-01A8DF59B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Singapore is one of the most expensive place to live</a:t>
            </a:r>
          </a:p>
          <a:p>
            <a:r>
              <a:rPr lang="en-US" dirty="0"/>
              <a:t>Rental is very high especially for popular neighborhood like Tiong Bahru</a:t>
            </a:r>
          </a:p>
          <a:p>
            <a:r>
              <a:rPr lang="en-US" dirty="0"/>
              <a:t>Neighborhood segmentation can help to find similar neighborhood but with cheaper rental</a:t>
            </a:r>
          </a:p>
        </p:txBody>
      </p:sp>
    </p:spTree>
    <p:extLst>
      <p:ext uri="{BB962C8B-B14F-4D97-AF65-F5344CB8AC3E}">
        <p14:creationId xmlns:p14="http://schemas.microsoft.com/office/powerpoint/2010/main" val="168631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8B091-5E1C-C340-A7CF-E43D299E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AC3BA-A25F-1048-905D-278146FB1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of Singapore Neighborhood from Wiki</a:t>
            </a:r>
          </a:p>
          <a:p>
            <a:pPr lvl="1"/>
            <a:r>
              <a:rPr lang="en-SG" dirty="0"/>
              <a:t>https://</a:t>
            </a:r>
            <a:r>
              <a:rPr lang="en-SG" dirty="0" err="1"/>
              <a:t>en.wikipedia.org</a:t>
            </a:r>
            <a:r>
              <a:rPr lang="en-SG" dirty="0"/>
              <a:t>/wiki/</a:t>
            </a:r>
            <a:r>
              <a:rPr lang="en-SG" dirty="0" err="1"/>
              <a:t>Postal_codes_in_Singapore</a:t>
            </a:r>
            <a:endParaRPr lang="en-US" dirty="0"/>
          </a:p>
          <a:p>
            <a:r>
              <a:rPr lang="en-US" dirty="0"/>
              <a:t>Rental data</a:t>
            </a:r>
          </a:p>
          <a:p>
            <a:pPr lvl="1"/>
            <a:r>
              <a:rPr lang="en-SG" dirty="0"/>
              <a:t>https://</a:t>
            </a:r>
            <a:r>
              <a:rPr lang="en-SG" dirty="0" err="1"/>
              <a:t>blog.moneysmart.sg</a:t>
            </a:r>
            <a:r>
              <a:rPr lang="en-SG" dirty="0"/>
              <a:t>/property/rent-</a:t>
            </a:r>
            <a:r>
              <a:rPr lang="en-SG" dirty="0" err="1"/>
              <a:t>singapore</a:t>
            </a:r>
            <a:r>
              <a:rPr lang="en-SG" dirty="0"/>
              <a:t>-cost-guide/</a:t>
            </a:r>
            <a:endParaRPr lang="en-US" dirty="0"/>
          </a:p>
          <a:p>
            <a:r>
              <a:rPr lang="en-US" dirty="0"/>
              <a:t>Google map to calculate the distance to the airport</a:t>
            </a:r>
          </a:p>
          <a:p>
            <a:r>
              <a:rPr lang="en-US" dirty="0"/>
              <a:t>Foursquare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064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E4B49-A0CE-5C42-A918-D6F0EB611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&amp; Wrangling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A004AD-148A-E740-B705-5209884F6F7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95999" y="2242060"/>
            <a:ext cx="5727700" cy="14744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50D2B6-03E3-C34A-A49D-CE387B74A34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5999" y="3969635"/>
            <a:ext cx="5727700" cy="254635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8CFDA80-8342-D345-9E82-E36B9A9FD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1" y="2222287"/>
            <a:ext cx="5087413" cy="4293698"/>
          </a:xfrm>
        </p:spPr>
        <p:txBody>
          <a:bodyPr/>
          <a:lstStyle/>
          <a:p>
            <a:r>
              <a:rPr lang="en-US" dirty="0"/>
              <a:t>Get the list of neighborhood from Wiki</a:t>
            </a:r>
          </a:p>
          <a:p>
            <a:r>
              <a:rPr lang="en-US" dirty="0"/>
              <a:t>Add location information for each neighborhood</a:t>
            </a:r>
          </a:p>
          <a:p>
            <a:pPr lvl="1"/>
            <a:r>
              <a:rPr lang="en-US" dirty="0"/>
              <a:t>Using </a:t>
            </a:r>
            <a:r>
              <a:rPr lang="en-US" dirty="0" err="1"/>
              <a:t>Geopy</a:t>
            </a:r>
            <a:r>
              <a:rPr lang="en-US" dirty="0"/>
              <a:t> toolkit</a:t>
            </a:r>
          </a:p>
          <a:p>
            <a:r>
              <a:rPr lang="en-US" dirty="0"/>
              <a:t>Enhance input data with Foursquare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49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F4115-681D-2049-8FFA-1AFB9C2E7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Segmentation using K-mean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85C2F4-CABE-194D-914C-5E4B5A1E5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9893"/>
            <a:ext cx="8514413" cy="19681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1B0A330-F002-AB47-A7EB-842EA0A11ABF}"/>
              </a:ext>
            </a:extLst>
          </p:cNvPr>
          <p:cNvSpPr/>
          <p:nvPr/>
        </p:nvSpPr>
        <p:spPr>
          <a:xfrm>
            <a:off x="1948721" y="2522095"/>
            <a:ext cx="449705" cy="124043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DF7273-6CE2-9F45-BD1C-C7766C492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585" y="4176330"/>
            <a:ext cx="8514413" cy="196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216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145AE-B306-784B-AC40-F84771F0A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Segmentation using K-mean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39199-778D-6A48-82B8-AE42A9D56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171628" cy="363651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By apply simple clustering, below neighbourhoods are similar to Tiong Bahru:</a:t>
            </a:r>
            <a:endParaRPr lang="en-SG" dirty="0"/>
          </a:p>
          <a:p>
            <a:pPr lvl="0"/>
            <a:r>
              <a:rPr lang="en-GB" dirty="0" err="1"/>
              <a:t>Queentown</a:t>
            </a:r>
            <a:endParaRPr lang="en-SG" dirty="0"/>
          </a:p>
          <a:p>
            <a:pPr lvl="0"/>
            <a:r>
              <a:rPr lang="en-GB" dirty="0"/>
              <a:t>River Valley</a:t>
            </a:r>
            <a:endParaRPr lang="en-SG" dirty="0"/>
          </a:p>
          <a:p>
            <a:pPr lvl="0"/>
            <a:r>
              <a:rPr lang="en-GB" dirty="0"/>
              <a:t>Toa </a:t>
            </a:r>
            <a:r>
              <a:rPr lang="en-GB" dirty="0" err="1"/>
              <a:t>Payoh</a:t>
            </a:r>
            <a:endParaRPr lang="en-SG" dirty="0"/>
          </a:p>
          <a:p>
            <a:pPr lvl="0"/>
            <a:r>
              <a:rPr lang="en-GB" dirty="0"/>
              <a:t>Geylang</a:t>
            </a:r>
            <a:endParaRPr lang="en-SG" dirty="0"/>
          </a:p>
          <a:p>
            <a:pPr lvl="0"/>
            <a:r>
              <a:rPr lang="en-GB" dirty="0" err="1"/>
              <a:t>Joo</a:t>
            </a:r>
            <a:r>
              <a:rPr lang="en-GB" dirty="0"/>
              <a:t> Chiat</a:t>
            </a:r>
            <a:endParaRPr lang="en-SG" dirty="0"/>
          </a:p>
          <a:p>
            <a:pPr marL="0" indent="0">
              <a:buNone/>
            </a:pPr>
            <a:endParaRPr lang="en-SG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A84443-4344-6C4F-A619-A6704A11062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990340" y="3571949"/>
            <a:ext cx="5727700" cy="1153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72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A20AE-1571-8D4C-B70B-41AF5E720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38458-2A43-594B-BF9F-22C8906A3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With the help of google I can see that Geylang will be a good choice as:</a:t>
            </a:r>
            <a:endParaRPr lang="en-SG" dirty="0"/>
          </a:p>
          <a:p>
            <a:pPr lvl="0"/>
            <a:r>
              <a:rPr lang="en-GB" dirty="0"/>
              <a:t>It offers cheap rental (vs other neighbourhood)</a:t>
            </a:r>
            <a:endParaRPr lang="en-SG" dirty="0"/>
          </a:p>
          <a:p>
            <a:pPr lvl="0"/>
            <a:r>
              <a:rPr lang="en-GB" dirty="0"/>
              <a:t>Short distance to Changi Airport</a:t>
            </a:r>
          </a:p>
          <a:p>
            <a:pPr lvl="0"/>
            <a:r>
              <a:rPr lang="en-GB" dirty="0"/>
              <a:t>Very similar to Geylang</a:t>
            </a:r>
            <a:endParaRPr lang="en-SG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360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26</TotalTime>
  <Words>188</Words>
  <Application>Microsoft Macintosh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2</vt:lpstr>
      <vt:lpstr>Quotable</vt:lpstr>
      <vt:lpstr>Saving my rental in Singapore by applying Machine Learning </vt:lpstr>
      <vt:lpstr>Background &amp; Interest</vt:lpstr>
      <vt:lpstr>Data Sources</vt:lpstr>
      <vt:lpstr>Data Acquisition &amp; Wrangling </vt:lpstr>
      <vt:lpstr>Segmentation using K-mean </vt:lpstr>
      <vt:lpstr>Segmentation using K-mean (cont.)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Saving my rental in Singapore by applying Machine Learning </dc:title>
  <dc:creator>LE Hung</dc:creator>
  <cp:lastModifiedBy>LE Hung</cp:lastModifiedBy>
  <cp:revision>6</cp:revision>
  <dcterms:created xsi:type="dcterms:W3CDTF">2019-05-15T07:39:58Z</dcterms:created>
  <dcterms:modified xsi:type="dcterms:W3CDTF">2019-05-15T08:06:27Z</dcterms:modified>
</cp:coreProperties>
</file>

<file path=docProps/thumbnail.jpeg>
</file>